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5" r:id="rId5"/>
    <p:sldId id="266" r:id="rId6"/>
    <p:sldId id="267" r:id="rId7"/>
    <p:sldId id="268" r:id="rId8"/>
    <p:sldId id="269" r:id="rId9"/>
    <p:sldId id="270" r:id="rId10"/>
    <p:sldId id="271" r:id="rId11"/>
    <p:sldId id="272" r:id="rId12"/>
    <p:sldId id="27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05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59AB69-818B-49BC-844F-D4EEBC837612}"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F74D7-4E87-48EF-B6A0-1F14386D5AEB}" type="slidenum">
              <a:rPr lang="en-US" smtClean="0"/>
              <a:t>‹#›</a:t>
            </a:fld>
            <a:endParaRPr lang="en-US"/>
          </a:p>
        </p:txBody>
      </p:sp>
    </p:spTree>
    <p:extLst>
      <p:ext uri="{BB962C8B-B14F-4D97-AF65-F5344CB8AC3E}">
        <p14:creationId xmlns:p14="http://schemas.microsoft.com/office/powerpoint/2010/main" val="462408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9AB69-818B-49BC-844F-D4EEBC837612}"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F74D7-4E87-48EF-B6A0-1F14386D5AEB}" type="slidenum">
              <a:rPr lang="en-US" smtClean="0"/>
              <a:t>‹#›</a:t>
            </a:fld>
            <a:endParaRPr lang="en-US"/>
          </a:p>
        </p:txBody>
      </p:sp>
    </p:spTree>
    <p:extLst>
      <p:ext uri="{BB962C8B-B14F-4D97-AF65-F5344CB8AC3E}">
        <p14:creationId xmlns:p14="http://schemas.microsoft.com/office/powerpoint/2010/main" val="2539798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9AB69-818B-49BC-844F-D4EEBC837612}"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F74D7-4E87-48EF-B6A0-1F14386D5AEB}" type="slidenum">
              <a:rPr lang="en-US" smtClean="0"/>
              <a:t>‹#›</a:t>
            </a:fld>
            <a:endParaRPr lang="en-US"/>
          </a:p>
        </p:txBody>
      </p:sp>
    </p:spTree>
    <p:extLst>
      <p:ext uri="{BB962C8B-B14F-4D97-AF65-F5344CB8AC3E}">
        <p14:creationId xmlns:p14="http://schemas.microsoft.com/office/powerpoint/2010/main" val="3966467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9AB69-818B-49BC-844F-D4EEBC837612}"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F74D7-4E87-48EF-B6A0-1F14386D5AEB}" type="slidenum">
              <a:rPr lang="en-US" smtClean="0"/>
              <a:t>‹#›</a:t>
            </a:fld>
            <a:endParaRPr lang="en-US"/>
          </a:p>
        </p:txBody>
      </p:sp>
    </p:spTree>
    <p:extLst>
      <p:ext uri="{BB962C8B-B14F-4D97-AF65-F5344CB8AC3E}">
        <p14:creationId xmlns:p14="http://schemas.microsoft.com/office/powerpoint/2010/main" val="352074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59AB69-818B-49BC-844F-D4EEBC837612}"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F74D7-4E87-48EF-B6A0-1F14386D5AEB}" type="slidenum">
              <a:rPr lang="en-US" smtClean="0"/>
              <a:t>‹#›</a:t>
            </a:fld>
            <a:endParaRPr lang="en-US"/>
          </a:p>
        </p:txBody>
      </p:sp>
    </p:spTree>
    <p:extLst>
      <p:ext uri="{BB962C8B-B14F-4D97-AF65-F5344CB8AC3E}">
        <p14:creationId xmlns:p14="http://schemas.microsoft.com/office/powerpoint/2010/main" val="3267394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59AB69-818B-49BC-844F-D4EEBC837612}" type="datetimeFigureOut">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F74D7-4E87-48EF-B6A0-1F14386D5AEB}" type="slidenum">
              <a:rPr lang="en-US" smtClean="0"/>
              <a:t>‹#›</a:t>
            </a:fld>
            <a:endParaRPr lang="en-US"/>
          </a:p>
        </p:txBody>
      </p:sp>
    </p:spTree>
    <p:extLst>
      <p:ext uri="{BB962C8B-B14F-4D97-AF65-F5344CB8AC3E}">
        <p14:creationId xmlns:p14="http://schemas.microsoft.com/office/powerpoint/2010/main" val="2580422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59AB69-818B-49BC-844F-D4EEBC837612}" type="datetimeFigureOut">
              <a:rPr lang="en-US" smtClean="0"/>
              <a:t>8/20/2015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7F74D7-4E87-48EF-B6A0-1F14386D5AEB}" type="slidenum">
              <a:rPr lang="en-US" smtClean="0"/>
              <a:t>‹#›</a:t>
            </a:fld>
            <a:endParaRPr lang="en-US"/>
          </a:p>
        </p:txBody>
      </p:sp>
    </p:spTree>
    <p:extLst>
      <p:ext uri="{BB962C8B-B14F-4D97-AF65-F5344CB8AC3E}">
        <p14:creationId xmlns:p14="http://schemas.microsoft.com/office/powerpoint/2010/main" val="466178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59AB69-818B-49BC-844F-D4EEBC837612}" type="datetimeFigureOut">
              <a:rPr lang="en-US" smtClean="0"/>
              <a:t>8/20/2015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7F74D7-4E87-48EF-B6A0-1F14386D5AEB}" type="slidenum">
              <a:rPr lang="en-US" smtClean="0"/>
              <a:t>‹#›</a:t>
            </a:fld>
            <a:endParaRPr lang="en-US"/>
          </a:p>
        </p:txBody>
      </p:sp>
    </p:spTree>
    <p:extLst>
      <p:ext uri="{BB962C8B-B14F-4D97-AF65-F5344CB8AC3E}">
        <p14:creationId xmlns:p14="http://schemas.microsoft.com/office/powerpoint/2010/main" val="256202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59AB69-818B-49BC-844F-D4EEBC837612}" type="datetimeFigureOut">
              <a:rPr lang="en-US" smtClean="0"/>
              <a:t>8/20/2015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7F74D7-4E87-48EF-B6A0-1F14386D5AEB}" type="slidenum">
              <a:rPr lang="en-US" smtClean="0"/>
              <a:t>‹#›</a:t>
            </a:fld>
            <a:endParaRPr lang="en-US"/>
          </a:p>
        </p:txBody>
      </p:sp>
    </p:spTree>
    <p:extLst>
      <p:ext uri="{BB962C8B-B14F-4D97-AF65-F5344CB8AC3E}">
        <p14:creationId xmlns:p14="http://schemas.microsoft.com/office/powerpoint/2010/main" val="2811452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59AB69-818B-49BC-844F-D4EEBC837612}" type="datetimeFigureOut">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F74D7-4E87-48EF-B6A0-1F14386D5AEB}" type="slidenum">
              <a:rPr lang="en-US" smtClean="0"/>
              <a:t>‹#›</a:t>
            </a:fld>
            <a:endParaRPr lang="en-US"/>
          </a:p>
        </p:txBody>
      </p:sp>
    </p:spTree>
    <p:extLst>
      <p:ext uri="{BB962C8B-B14F-4D97-AF65-F5344CB8AC3E}">
        <p14:creationId xmlns:p14="http://schemas.microsoft.com/office/powerpoint/2010/main" val="2800742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59AB69-818B-49BC-844F-D4EEBC837612}" type="datetimeFigureOut">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F74D7-4E87-48EF-B6A0-1F14386D5AEB}" type="slidenum">
              <a:rPr lang="en-US" smtClean="0"/>
              <a:t>‹#›</a:t>
            </a:fld>
            <a:endParaRPr lang="en-US"/>
          </a:p>
        </p:txBody>
      </p:sp>
    </p:spTree>
    <p:extLst>
      <p:ext uri="{BB962C8B-B14F-4D97-AF65-F5344CB8AC3E}">
        <p14:creationId xmlns:p14="http://schemas.microsoft.com/office/powerpoint/2010/main" val="291238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59AB69-818B-49BC-844F-D4EEBC837612}" type="datetimeFigureOut">
              <a:rPr lang="en-US" smtClean="0"/>
              <a:t>8/20/2015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F74D7-4E87-48EF-B6A0-1F14386D5AEB}" type="slidenum">
              <a:rPr lang="en-US" smtClean="0"/>
              <a:t>‹#›</a:t>
            </a:fld>
            <a:endParaRPr lang="en-US"/>
          </a:p>
        </p:txBody>
      </p:sp>
    </p:spTree>
    <p:extLst>
      <p:ext uri="{BB962C8B-B14F-4D97-AF65-F5344CB8AC3E}">
        <p14:creationId xmlns:p14="http://schemas.microsoft.com/office/powerpoint/2010/main" val="1397913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content-iad3-1.xx.fbcdn.net/hphotos-xtp1/v/t1.0-9/11870787_734512450005366_6045357292462089766_n.jpg?oh=f487ec69a0e1b8ef3ccc4a180edff025&amp;oe=5648536A"/>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9600" y="1151709"/>
            <a:ext cx="7809161" cy="5210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87583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772400" cy="4876800"/>
          </a:xfrm>
        </p:spPr>
        <p:txBody>
          <a:bodyPr>
            <a:normAutofit fontScale="92500" lnSpcReduction="10000"/>
          </a:bodyPr>
          <a:lstStyle/>
          <a:p>
            <a:pPr marL="857250" indent="-857250" algn="l">
              <a:buAutoNum type="romanUcPeriod"/>
            </a:pPr>
            <a:r>
              <a:rPr lang="en-US" sz="3600" dirty="0" smtClean="0">
                <a:solidFill>
                  <a:schemeClr val="bg1"/>
                </a:solidFill>
                <a:latin typeface="Britannic Bold" panose="020B0903060703020204" pitchFamily="34" charset="0"/>
              </a:rPr>
              <a:t>What are you listening to?</a:t>
            </a:r>
          </a:p>
          <a:p>
            <a:pPr marL="857250" indent="-857250" algn="l">
              <a:buAutoNum type="romanUcPeriod"/>
            </a:pPr>
            <a:r>
              <a:rPr lang="en-US" sz="3600" dirty="0" smtClean="0">
                <a:solidFill>
                  <a:schemeClr val="bg1"/>
                </a:solidFill>
                <a:latin typeface="Britannic Bold" panose="020B0903060703020204" pitchFamily="34" charset="0"/>
              </a:rPr>
              <a:t>Do you follow through with what you hear?</a:t>
            </a:r>
            <a:endParaRPr lang="en-US" sz="3600" dirty="0">
              <a:solidFill>
                <a:schemeClr val="bg1"/>
              </a:solidFill>
              <a:latin typeface="Britannic Bold" panose="020B0903060703020204" pitchFamily="34" charset="0"/>
            </a:endParaRPr>
          </a:p>
          <a:p>
            <a:pPr lvl="1" algn="l"/>
            <a:r>
              <a:rPr lang="en-US" dirty="0" smtClean="0">
                <a:solidFill>
                  <a:schemeClr val="bg1"/>
                </a:solidFill>
                <a:latin typeface="Britannic Bold" panose="020B0903060703020204" pitchFamily="34" charset="0"/>
              </a:rPr>
              <a:t>“</a:t>
            </a:r>
            <a:r>
              <a:rPr lang="en-US" i="1" dirty="0">
                <a:solidFill>
                  <a:schemeClr val="bg1"/>
                </a:solidFill>
                <a:latin typeface="Britannic Bold" panose="020B0903060703020204" pitchFamily="34" charset="0"/>
              </a:rPr>
              <a:t>Anyone who listens to the word but does not do what it says is like someone who looks at his face in a mirror and, after looking at himself, goes away and immediately forgets what he looks like. But whoever looks intently into the perfect law that gives freedom, and continues in it—not forgetting what they have heard, but doing it—they will be blessed in what they do.</a:t>
            </a:r>
            <a:r>
              <a:rPr lang="en-US" dirty="0" smtClean="0">
                <a:solidFill>
                  <a:schemeClr val="bg1"/>
                </a:solidFill>
                <a:latin typeface="Britannic Bold" panose="020B0903060703020204" pitchFamily="34" charset="0"/>
              </a:rPr>
              <a:t>.” -1:23-25</a:t>
            </a:r>
            <a:endParaRPr lang="en-US" dirty="0" smtClean="0">
              <a:solidFill>
                <a:schemeClr val="bg1"/>
              </a:solidFill>
              <a:latin typeface="Britannic Bold" panose="020B0903060703020204" pitchFamily="34" charset="0"/>
            </a:endParaRPr>
          </a:p>
          <a:p>
            <a:pPr lvl="1" algn="l"/>
            <a:endParaRPr lang="en-US" dirty="0" smtClean="0">
              <a:solidFill>
                <a:schemeClr val="bg1"/>
              </a:solidFill>
              <a:latin typeface="Britannic Bold" panose="020B0903060703020204" pitchFamily="34" charset="0"/>
            </a:endParaRPr>
          </a:p>
          <a:p>
            <a:pPr lvl="1" algn="l"/>
            <a:endParaRPr lang="en-US" dirty="0">
              <a:solidFill>
                <a:schemeClr val="bg1"/>
              </a:solidFill>
              <a:latin typeface="Britannic Bold" panose="020B0903060703020204" pitchFamily="34" charset="0"/>
            </a:endParaRPr>
          </a:p>
        </p:txBody>
      </p:sp>
    </p:spTree>
    <p:extLst>
      <p:ext uri="{BB962C8B-B14F-4D97-AF65-F5344CB8AC3E}">
        <p14:creationId xmlns:p14="http://schemas.microsoft.com/office/powerpoint/2010/main" val="23518866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772400" cy="4876800"/>
          </a:xfrm>
        </p:spPr>
        <p:txBody>
          <a:bodyPr>
            <a:normAutofit fontScale="85000" lnSpcReduction="10000"/>
          </a:bodyPr>
          <a:lstStyle/>
          <a:p>
            <a:pPr marL="342900" marR="0" lvl="0" indent="-342900" algn="l">
              <a:lnSpc>
                <a:spcPct val="115000"/>
              </a:lnSpc>
              <a:spcBef>
                <a:spcPts val="0"/>
              </a:spcBef>
              <a:spcAft>
                <a:spcPts val="0"/>
              </a:spcAft>
              <a:buFont typeface="+mj-lt"/>
              <a:buAutoNum type="alphaUcPeriod"/>
            </a:pPr>
            <a:r>
              <a:rPr lang="en-US" sz="3600" dirty="0">
                <a:solidFill>
                  <a:schemeClr val="bg1"/>
                </a:solidFill>
                <a:ea typeface="Calibri"/>
                <a:cs typeface="Times New Roman"/>
              </a:rPr>
              <a:t>Is there an example for me to follow?</a:t>
            </a:r>
          </a:p>
          <a:p>
            <a:pPr marL="342900" marR="0" lvl="0" indent="-342900" algn="l">
              <a:lnSpc>
                <a:spcPct val="115000"/>
              </a:lnSpc>
              <a:spcBef>
                <a:spcPts val="0"/>
              </a:spcBef>
              <a:spcAft>
                <a:spcPts val="0"/>
              </a:spcAft>
              <a:buFont typeface="+mj-lt"/>
              <a:buAutoNum type="alphaUcPeriod"/>
            </a:pPr>
            <a:r>
              <a:rPr lang="en-US" sz="3600" dirty="0">
                <a:solidFill>
                  <a:schemeClr val="bg1"/>
                </a:solidFill>
                <a:ea typeface="Calibri"/>
                <a:cs typeface="Times New Roman"/>
              </a:rPr>
              <a:t>Is there a command for me to obey?</a:t>
            </a:r>
          </a:p>
          <a:p>
            <a:pPr marL="342900" marR="0" lvl="0" indent="-342900" algn="l">
              <a:lnSpc>
                <a:spcPct val="115000"/>
              </a:lnSpc>
              <a:spcBef>
                <a:spcPts val="0"/>
              </a:spcBef>
              <a:spcAft>
                <a:spcPts val="0"/>
              </a:spcAft>
              <a:buFont typeface="+mj-lt"/>
              <a:buAutoNum type="alphaUcPeriod"/>
            </a:pPr>
            <a:r>
              <a:rPr lang="en-US" sz="3600" dirty="0">
                <a:solidFill>
                  <a:schemeClr val="bg1"/>
                </a:solidFill>
                <a:ea typeface="Calibri"/>
                <a:cs typeface="Times New Roman"/>
              </a:rPr>
              <a:t>Is there any error for me to avoid?</a:t>
            </a:r>
          </a:p>
          <a:p>
            <a:pPr marL="342900" marR="0" lvl="0" indent="-342900" algn="l">
              <a:lnSpc>
                <a:spcPct val="115000"/>
              </a:lnSpc>
              <a:spcBef>
                <a:spcPts val="0"/>
              </a:spcBef>
              <a:spcAft>
                <a:spcPts val="0"/>
              </a:spcAft>
              <a:buFont typeface="+mj-lt"/>
              <a:buAutoNum type="alphaUcPeriod"/>
            </a:pPr>
            <a:r>
              <a:rPr lang="en-US" sz="3600" dirty="0">
                <a:solidFill>
                  <a:schemeClr val="bg1"/>
                </a:solidFill>
                <a:ea typeface="Calibri"/>
                <a:cs typeface="Times New Roman"/>
              </a:rPr>
              <a:t>Is there any sin for me to renounce?</a:t>
            </a:r>
          </a:p>
          <a:p>
            <a:pPr marL="342900" marR="0" lvl="0" indent="-342900" algn="l">
              <a:lnSpc>
                <a:spcPct val="115000"/>
              </a:lnSpc>
              <a:spcBef>
                <a:spcPts val="0"/>
              </a:spcBef>
              <a:spcAft>
                <a:spcPts val="0"/>
              </a:spcAft>
              <a:buFont typeface="+mj-lt"/>
              <a:buAutoNum type="alphaUcPeriod"/>
            </a:pPr>
            <a:r>
              <a:rPr lang="en-US" sz="3600" dirty="0">
                <a:solidFill>
                  <a:schemeClr val="bg1"/>
                </a:solidFill>
                <a:ea typeface="Calibri"/>
                <a:cs typeface="Times New Roman"/>
              </a:rPr>
              <a:t>Is there any promise for me to claim?</a:t>
            </a:r>
          </a:p>
          <a:p>
            <a:pPr marL="342900" marR="0" lvl="0" indent="-342900" algn="l">
              <a:lnSpc>
                <a:spcPct val="115000"/>
              </a:lnSpc>
              <a:spcBef>
                <a:spcPts val="0"/>
              </a:spcBef>
              <a:spcAft>
                <a:spcPts val="0"/>
              </a:spcAft>
              <a:buFont typeface="+mj-lt"/>
              <a:buAutoNum type="alphaUcPeriod"/>
            </a:pPr>
            <a:r>
              <a:rPr lang="en-US" sz="3600" dirty="0">
                <a:solidFill>
                  <a:schemeClr val="bg1"/>
                </a:solidFill>
                <a:ea typeface="Calibri"/>
                <a:cs typeface="Times New Roman"/>
              </a:rPr>
              <a:t>Is there any new thought about God?</a:t>
            </a:r>
          </a:p>
          <a:p>
            <a:pPr marL="342900" marR="0" lvl="0" indent="-342900" algn="l">
              <a:lnSpc>
                <a:spcPct val="115000"/>
              </a:lnSpc>
              <a:spcBef>
                <a:spcPts val="0"/>
              </a:spcBef>
              <a:spcAft>
                <a:spcPts val="0"/>
              </a:spcAft>
              <a:buFont typeface="+mj-lt"/>
              <a:buAutoNum type="alphaUcPeriod"/>
            </a:pPr>
            <a:r>
              <a:rPr lang="en-US" sz="3600" dirty="0">
                <a:solidFill>
                  <a:schemeClr val="bg1"/>
                </a:solidFill>
                <a:ea typeface="Calibri"/>
                <a:cs typeface="Times New Roman"/>
              </a:rPr>
              <a:t>Is there any new thought about Jesus Christ?</a:t>
            </a:r>
          </a:p>
          <a:p>
            <a:pPr marL="342900" marR="0" lvl="0" indent="-342900" algn="l">
              <a:lnSpc>
                <a:spcPct val="115000"/>
              </a:lnSpc>
              <a:spcBef>
                <a:spcPts val="0"/>
              </a:spcBef>
              <a:spcAft>
                <a:spcPts val="600"/>
              </a:spcAft>
              <a:buFont typeface="+mj-lt"/>
              <a:buAutoNum type="alphaUcPeriod"/>
            </a:pPr>
            <a:r>
              <a:rPr lang="en-US" sz="3600" dirty="0">
                <a:solidFill>
                  <a:schemeClr val="bg1"/>
                </a:solidFill>
                <a:ea typeface="Calibri"/>
                <a:cs typeface="Times New Roman"/>
              </a:rPr>
              <a:t>Is there any new thought about the ministry of the word in my life</a:t>
            </a:r>
            <a:r>
              <a:rPr lang="en-US" sz="3600" dirty="0" smtClean="0">
                <a:solidFill>
                  <a:schemeClr val="bg1"/>
                </a:solidFill>
                <a:ea typeface="Calibri"/>
                <a:cs typeface="Times New Roman"/>
              </a:rPr>
              <a:t>?</a:t>
            </a:r>
            <a:endParaRPr lang="en-US" dirty="0" smtClean="0">
              <a:solidFill>
                <a:schemeClr val="bg1"/>
              </a:solidFill>
              <a:latin typeface="Britannic Bold" panose="020B0903060703020204" pitchFamily="34" charset="0"/>
            </a:endParaRPr>
          </a:p>
          <a:p>
            <a:pPr lvl="1" algn="l"/>
            <a:endParaRPr lang="en-US" dirty="0">
              <a:solidFill>
                <a:schemeClr val="bg1"/>
              </a:solidFill>
              <a:latin typeface="Britannic Bold" panose="020B0903060703020204" pitchFamily="34" charset="0"/>
            </a:endParaRPr>
          </a:p>
        </p:txBody>
      </p:sp>
    </p:spTree>
    <p:extLst>
      <p:ext uri="{BB962C8B-B14F-4D97-AF65-F5344CB8AC3E}">
        <p14:creationId xmlns:p14="http://schemas.microsoft.com/office/powerpoint/2010/main" val="33723292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charRg st="265" end="333"/>
                                            </p:txEl>
                                          </p:spTgt>
                                        </p:tgtEl>
                                        <p:attrNameLst>
                                          <p:attrName>style.visibility</p:attrName>
                                        </p:attrNameLst>
                                      </p:cBhvr>
                                      <p:to>
                                        <p:strVal val="visible"/>
                                      </p:to>
                                    </p:set>
                                    <p:animEffect transition="in" filter="fade">
                                      <p:cBhvr>
                                        <p:cTn id="37" dur="500"/>
                                        <p:tgtEl>
                                          <p:spTgt spid="3">
                                            <p:txEl>
                                              <p:charRg st="265" end="33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772400" cy="4876800"/>
          </a:xfrm>
        </p:spPr>
        <p:txBody>
          <a:bodyPr>
            <a:normAutofit fontScale="92500" lnSpcReduction="10000"/>
          </a:bodyPr>
          <a:lstStyle/>
          <a:p>
            <a:pPr marL="857250" indent="-857250" algn="l">
              <a:buAutoNum type="romanUcPeriod"/>
            </a:pPr>
            <a:r>
              <a:rPr lang="en-US" sz="3600" dirty="0" smtClean="0">
                <a:solidFill>
                  <a:schemeClr val="bg1"/>
                </a:solidFill>
                <a:latin typeface="Britannic Bold" panose="020B0903060703020204" pitchFamily="34" charset="0"/>
              </a:rPr>
              <a:t>What are you listening to?</a:t>
            </a:r>
          </a:p>
          <a:p>
            <a:pPr marL="857250" indent="-857250" algn="l">
              <a:buAutoNum type="romanUcPeriod"/>
            </a:pPr>
            <a:r>
              <a:rPr lang="en-US" sz="3600" dirty="0" smtClean="0">
                <a:solidFill>
                  <a:schemeClr val="bg1"/>
                </a:solidFill>
                <a:latin typeface="Britannic Bold" panose="020B0903060703020204" pitchFamily="34" charset="0"/>
              </a:rPr>
              <a:t>Do you follow through with what you hear?</a:t>
            </a:r>
            <a:endParaRPr lang="en-US" sz="3600" dirty="0">
              <a:solidFill>
                <a:schemeClr val="bg1"/>
              </a:solidFill>
              <a:latin typeface="Britannic Bold" panose="020B0903060703020204" pitchFamily="34" charset="0"/>
            </a:endParaRPr>
          </a:p>
          <a:p>
            <a:pPr lvl="1" algn="l"/>
            <a:r>
              <a:rPr lang="en-US" dirty="0" smtClean="0">
                <a:solidFill>
                  <a:schemeClr val="bg1"/>
                </a:solidFill>
                <a:latin typeface="Britannic Bold" panose="020B0903060703020204" pitchFamily="34" charset="0"/>
              </a:rPr>
              <a:t>“</a:t>
            </a:r>
            <a:r>
              <a:rPr lang="en-US" i="1" dirty="0">
                <a:solidFill>
                  <a:schemeClr val="bg1"/>
                </a:solidFill>
                <a:latin typeface="Britannic Bold" panose="020B0903060703020204" pitchFamily="34" charset="0"/>
              </a:rPr>
              <a:t>Those who consider themselves religious and yet do not keep a tight rein on their tongues deceive themselves, and their religion is worthless. Religion that God our Father accepts as pure and faultless is this: to look after orphans and widows in their distress and to keep oneself from being polluted by the world</a:t>
            </a:r>
            <a:r>
              <a:rPr lang="en-US" i="1" dirty="0" smtClean="0">
                <a:solidFill>
                  <a:schemeClr val="bg1"/>
                </a:solidFill>
                <a:latin typeface="Britannic Bold" panose="020B0903060703020204" pitchFamily="34" charset="0"/>
              </a:rPr>
              <a:t>.”  </a:t>
            </a:r>
            <a:r>
              <a:rPr lang="en-US" dirty="0" smtClean="0">
                <a:solidFill>
                  <a:schemeClr val="bg1"/>
                </a:solidFill>
                <a:latin typeface="Britannic Bold" panose="020B0903060703020204" pitchFamily="34" charset="0"/>
              </a:rPr>
              <a:t>-1:26-27</a:t>
            </a:r>
            <a:endParaRPr lang="en-US" dirty="0" smtClean="0">
              <a:solidFill>
                <a:schemeClr val="bg1"/>
              </a:solidFill>
              <a:latin typeface="Britannic Bold" panose="020B0903060703020204" pitchFamily="34" charset="0"/>
            </a:endParaRPr>
          </a:p>
          <a:p>
            <a:pPr lvl="1" algn="l"/>
            <a:endParaRPr lang="en-US" dirty="0" smtClean="0">
              <a:solidFill>
                <a:schemeClr val="bg1"/>
              </a:solidFill>
              <a:latin typeface="Britannic Bold" panose="020B0903060703020204" pitchFamily="34" charset="0"/>
            </a:endParaRPr>
          </a:p>
          <a:p>
            <a:pPr lvl="1" algn="l"/>
            <a:endParaRPr lang="en-US" dirty="0">
              <a:solidFill>
                <a:schemeClr val="bg1"/>
              </a:solidFill>
              <a:latin typeface="Britannic Bold" panose="020B0903060703020204" pitchFamily="34" charset="0"/>
            </a:endParaRPr>
          </a:p>
        </p:txBody>
      </p:sp>
    </p:spTree>
    <p:extLst>
      <p:ext uri="{BB962C8B-B14F-4D97-AF65-F5344CB8AC3E}">
        <p14:creationId xmlns:p14="http://schemas.microsoft.com/office/powerpoint/2010/main" val="2999757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772400" cy="4876800"/>
          </a:xfrm>
        </p:spPr>
        <p:txBody>
          <a:bodyPr>
            <a:normAutofit/>
          </a:bodyPr>
          <a:lstStyle/>
          <a:p>
            <a:endParaRPr lang="en-US" sz="3600" dirty="0" smtClean="0">
              <a:solidFill>
                <a:schemeClr val="bg1"/>
              </a:solidFill>
              <a:latin typeface="Britannic Bold" panose="020B0903060703020204" pitchFamily="34" charset="0"/>
            </a:endParaRPr>
          </a:p>
          <a:p>
            <a:endParaRPr lang="en-US" sz="3600" dirty="0">
              <a:solidFill>
                <a:schemeClr val="bg1"/>
              </a:solidFill>
              <a:latin typeface="Britannic Bold" panose="020B0903060703020204" pitchFamily="34" charset="0"/>
            </a:endParaRPr>
          </a:p>
          <a:p>
            <a:r>
              <a:rPr lang="en-US" sz="3600" dirty="0" smtClean="0">
                <a:solidFill>
                  <a:schemeClr val="bg1"/>
                </a:solidFill>
                <a:latin typeface="Britannic Bold" panose="020B0903060703020204" pitchFamily="34" charset="0"/>
              </a:rPr>
              <a:t>Everyone has a voice they want heard, but James wants us to consider which voices we are listening to.</a:t>
            </a:r>
            <a:endParaRPr lang="en-US" sz="3600" dirty="0" smtClean="0">
              <a:solidFill>
                <a:schemeClr val="bg1"/>
              </a:solidFill>
              <a:latin typeface="Britannic Bold" panose="020B0903060703020204" pitchFamily="34" charset="0"/>
            </a:endParaRPr>
          </a:p>
          <a:p>
            <a:endParaRPr lang="en-US" sz="3600" dirty="0">
              <a:solidFill>
                <a:schemeClr val="bg1"/>
              </a:solidFill>
              <a:latin typeface="Britannic Bold" panose="020B0903060703020204" pitchFamily="34" charset="0"/>
            </a:endParaRPr>
          </a:p>
        </p:txBody>
      </p:sp>
    </p:spTree>
    <p:extLst>
      <p:ext uri="{BB962C8B-B14F-4D97-AF65-F5344CB8AC3E}">
        <p14:creationId xmlns:p14="http://schemas.microsoft.com/office/powerpoint/2010/main" val="33378930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772400" cy="4876800"/>
          </a:xfrm>
        </p:spPr>
        <p:txBody>
          <a:bodyPr>
            <a:normAutofit/>
          </a:bodyPr>
          <a:lstStyle/>
          <a:p>
            <a:pPr marL="857250" indent="-857250" algn="l">
              <a:buAutoNum type="romanUcPeriod"/>
            </a:pPr>
            <a:r>
              <a:rPr lang="en-US" sz="3600" dirty="0" smtClean="0">
                <a:solidFill>
                  <a:schemeClr val="bg1"/>
                </a:solidFill>
                <a:latin typeface="Britannic Bold" panose="020B0903060703020204" pitchFamily="34" charset="0"/>
              </a:rPr>
              <a:t>What are you listening to?</a:t>
            </a:r>
          </a:p>
          <a:p>
            <a:pPr lvl="1" algn="l"/>
            <a:endParaRPr lang="en-US" dirty="0" smtClean="0">
              <a:solidFill>
                <a:schemeClr val="bg1"/>
              </a:solidFill>
              <a:latin typeface="Britannic Bold" panose="020B0903060703020204" pitchFamily="34" charset="0"/>
            </a:endParaRPr>
          </a:p>
          <a:p>
            <a:pPr lvl="1" algn="l"/>
            <a:r>
              <a:rPr lang="en-US" dirty="0" smtClean="0">
                <a:solidFill>
                  <a:schemeClr val="bg1"/>
                </a:solidFill>
                <a:latin typeface="Britannic Bold" panose="020B0903060703020204" pitchFamily="34" charset="0"/>
              </a:rPr>
              <a:t>“</a:t>
            </a:r>
            <a:r>
              <a:rPr lang="en-US" i="1" dirty="0" smtClean="0">
                <a:solidFill>
                  <a:schemeClr val="bg1"/>
                </a:solidFill>
                <a:latin typeface="Britannic Bold" panose="020B0903060703020204" pitchFamily="34" charset="0"/>
              </a:rPr>
              <a:t>Let every person be quick to hear, slow to speak, and slow to become angry</a:t>
            </a:r>
            <a:r>
              <a:rPr lang="en-US" dirty="0" smtClean="0">
                <a:solidFill>
                  <a:schemeClr val="bg1"/>
                </a:solidFill>
                <a:latin typeface="Britannic Bold" panose="020B0903060703020204" pitchFamily="34" charset="0"/>
              </a:rPr>
              <a:t>.” -1:19</a:t>
            </a:r>
            <a:endParaRPr lang="en-US" i="1" dirty="0" smtClean="0">
              <a:solidFill>
                <a:schemeClr val="bg1"/>
              </a:solidFill>
              <a:latin typeface="Britannic Bold" panose="020B0903060703020204" pitchFamily="34" charset="0"/>
            </a:endParaRPr>
          </a:p>
        </p:txBody>
      </p:sp>
    </p:spTree>
    <p:extLst>
      <p:ext uri="{BB962C8B-B14F-4D97-AF65-F5344CB8AC3E}">
        <p14:creationId xmlns:p14="http://schemas.microsoft.com/office/powerpoint/2010/main" val="6976845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772400" cy="4876800"/>
          </a:xfrm>
        </p:spPr>
        <p:txBody>
          <a:bodyPr>
            <a:normAutofit/>
          </a:bodyPr>
          <a:lstStyle/>
          <a:p>
            <a:pPr marL="857250" indent="-857250" algn="l">
              <a:buAutoNum type="romanUcPeriod"/>
            </a:pPr>
            <a:r>
              <a:rPr lang="en-US" sz="3600" dirty="0" smtClean="0">
                <a:solidFill>
                  <a:schemeClr val="bg1"/>
                </a:solidFill>
                <a:latin typeface="Britannic Bold" panose="020B0903060703020204" pitchFamily="34" charset="0"/>
              </a:rPr>
              <a:t>What are you listening to?</a:t>
            </a:r>
          </a:p>
          <a:p>
            <a:pPr lvl="1" algn="l"/>
            <a:endParaRPr lang="en-US" dirty="0" smtClean="0">
              <a:solidFill>
                <a:schemeClr val="bg1"/>
              </a:solidFill>
              <a:latin typeface="Britannic Bold" panose="020B0903060703020204" pitchFamily="34" charset="0"/>
            </a:endParaRPr>
          </a:p>
          <a:p>
            <a:pPr lvl="1" algn="l"/>
            <a:r>
              <a:rPr lang="en-US" dirty="0" smtClean="0">
                <a:solidFill>
                  <a:schemeClr val="bg1"/>
                </a:solidFill>
                <a:latin typeface="Britannic Bold" panose="020B0903060703020204" pitchFamily="34" charset="0"/>
              </a:rPr>
              <a:t>“</a:t>
            </a:r>
            <a:r>
              <a:rPr lang="en-US" i="1" dirty="0">
                <a:solidFill>
                  <a:schemeClr val="bg1"/>
                </a:solidFill>
                <a:latin typeface="Britannic Bold" panose="020B0903060703020204" pitchFamily="34" charset="0"/>
              </a:rPr>
              <a:t>human anger does not produce the righteousness that God desires</a:t>
            </a:r>
            <a:r>
              <a:rPr lang="en-US" dirty="0">
                <a:solidFill>
                  <a:schemeClr val="bg1"/>
                </a:solidFill>
                <a:latin typeface="Britannic Bold" panose="020B0903060703020204" pitchFamily="34" charset="0"/>
              </a:rPr>
              <a:t>.” -1:20</a:t>
            </a:r>
            <a:endParaRPr lang="en-US" i="1" dirty="0">
              <a:solidFill>
                <a:schemeClr val="bg1"/>
              </a:solidFill>
              <a:latin typeface="Britannic Bold" panose="020B0903060703020204" pitchFamily="34" charset="0"/>
            </a:endParaRPr>
          </a:p>
        </p:txBody>
      </p:sp>
    </p:spTree>
    <p:extLst>
      <p:ext uri="{BB962C8B-B14F-4D97-AF65-F5344CB8AC3E}">
        <p14:creationId xmlns:p14="http://schemas.microsoft.com/office/powerpoint/2010/main" val="20496521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772400" cy="4876800"/>
          </a:xfrm>
        </p:spPr>
        <p:txBody>
          <a:bodyPr>
            <a:normAutofit/>
          </a:bodyPr>
          <a:lstStyle/>
          <a:p>
            <a:pPr marL="857250" indent="-857250" algn="l">
              <a:buAutoNum type="romanUcPeriod"/>
            </a:pPr>
            <a:r>
              <a:rPr lang="en-US" sz="3600" dirty="0" smtClean="0">
                <a:solidFill>
                  <a:schemeClr val="bg1"/>
                </a:solidFill>
                <a:latin typeface="Britannic Bold" panose="020B0903060703020204" pitchFamily="34" charset="0"/>
              </a:rPr>
              <a:t>What are you listening to?</a:t>
            </a:r>
          </a:p>
          <a:p>
            <a:pPr lvl="1" algn="l"/>
            <a:endParaRPr lang="en-US" dirty="0" smtClean="0">
              <a:solidFill>
                <a:schemeClr val="bg1"/>
              </a:solidFill>
              <a:latin typeface="Britannic Bold" panose="020B0903060703020204" pitchFamily="34" charset="0"/>
            </a:endParaRPr>
          </a:p>
          <a:p>
            <a:pPr lvl="1" algn="l"/>
            <a:r>
              <a:rPr lang="en-US" dirty="0" smtClean="0">
                <a:solidFill>
                  <a:schemeClr val="bg1"/>
                </a:solidFill>
                <a:latin typeface="Britannic Bold" panose="020B0903060703020204" pitchFamily="34" charset="0"/>
              </a:rPr>
              <a:t>You cannot set things right through anger. All a quick temper does is make more of a mess of things. </a:t>
            </a:r>
            <a:endParaRPr lang="en-US" i="1" dirty="0">
              <a:solidFill>
                <a:schemeClr val="bg1"/>
              </a:solidFill>
              <a:latin typeface="Britannic Bold" panose="020B0903060703020204" pitchFamily="34" charset="0"/>
            </a:endParaRPr>
          </a:p>
        </p:txBody>
      </p:sp>
    </p:spTree>
    <p:extLst>
      <p:ext uri="{BB962C8B-B14F-4D97-AF65-F5344CB8AC3E}">
        <p14:creationId xmlns:p14="http://schemas.microsoft.com/office/powerpoint/2010/main" val="5135341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772400" cy="4876800"/>
          </a:xfrm>
        </p:spPr>
        <p:txBody>
          <a:bodyPr>
            <a:normAutofit/>
          </a:bodyPr>
          <a:lstStyle/>
          <a:p>
            <a:pPr marL="857250" indent="-857250" algn="l">
              <a:buAutoNum type="romanUcPeriod"/>
            </a:pPr>
            <a:r>
              <a:rPr lang="en-US" sz="3600" dirty="0" smtClean="0">
                <a:solidFill>
                  <a:schemeClr val="bg1"/>
                </a:solidFill>
                <a:latin typeface="Britannic Bold" panose="020B0903060703020204" pitchFamily="34" charset="0"/>
              </a:rPr>
              <a:t>What are you listening to?</a:t>
            </a:r>
          </a:p>
          <a:p>
            <a:pPr lvl="1" algn="l"/>
            <a:endParaRPr lang="en-US" dirty="0" smtClean="0">
              <a:solidFill>
                <a:schemeClr val="bg1"/>
              </a:solidFill>
              <a:latin typeface="Britannic Bold" panose="020B0903060703020204" pitchFamily="34" charset="0"/>
            </a:endParaRPr>
          </a:p>
          <a:p>
            <a:pPr lvl="1" algn="l"/>
            <a:r>
              <a:rPr lang="en-US" dirty="0">
                <a:solidFill>
                  <a:schemeClr val="bg1"/>
                </a:solidFill>
                <a:latin typeface="Britannic Bold" panose="020B0903060703020204" pitchFamily="34" charset="0"/>
              </a:rPr>
              <a:t>“</a:t>
            </a:r>
            <a:r>
              <a:rPr lang="en-US" i="1" dirty="0">
                <a:solidFill>
                  <a:schemeClr val="bg1"/>
                </a:solidFill>
                <a:latin typeface="Britannic Bold" panose="020B0903060703020204" pitchFamily="34" charset="0"/>
              </a:rPr>
              <a:t>humbly accept the word planted in you, which can save you</a:t>
            </a:r>
            <a:r>
              <a:rPr lang="en-US" dirty="0">
                <a:solidFill>
                  <a:schemeClr val="bg1"/>
                </a:solidFill>
                <a:latin typeface="Britannic Bold" panose="020B0903060703020204" pitchFamily="34" charset="0"/>
              </a:rPr>
              <a:t>.” -</a:t>
            </a:r>
            <a:r>
              <a:rPr lang="en-US" dirty="0" smtClean="0">
                <a:solidFill>
                  <a:schemeClr val="bg1"/>
                </a:solidFill>
                <a:latin typeface="Britannic Bold" panose="020B0903060703020204" pitchFamily="34" charset="0"/>
              </a:rPr>
              <a:t>1:21b</a:t>
            </a:r>
            <a:endParaRPr lang="en-US" i="1" dirty="0">
              <a:solidFill>
                <a:schemeClr val="bg1"/>
              </a:solidFill>
              <a:latin typeface="Britannic Bold" panose="020B0903060703020204" pitchFamily="34" charset="0"/>
            </a:endParaRPr>
          </a:p>
        </p:txBody>
      </p:sp>
    </p:spTree>
    <p:extLst>
      <p:ext uri="{BB962C8B-B14F-4D97-AF65-F5344CB8AC3E}">
        <p14:creationId xmlns:p14="http://schemas.microsoft.com/office/powerpoint/2010/main" val="18251525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772400" cy="4876800"/>
          </a:xfrm>
        </p:spPr>
        <p:txBody>
          <a:bodyPr>
            <a:normAutofit/>
          </a:bodyPr>
          <a:lstStyle/>
          <a:p>
            <a:pPr marL="857250" indent="-857250" algn="l">
              <a:buAutoNum type="romanUcPeriod"/>
            </a:pPr>
            <a:r>
              <a:rPr lang="en-US" sz="3600" dirty="0" smtClean="0">
                <a:solidFill>
                  <a:schemeClr val="bg1"/>
                </a:solidFill>
                <a:latin typeface="Britannic Bold" panose="020B0903060703020204" pitchFamily="34" charset="0"/>
              </a:rPr>
              <a:t>What are you listening to?</a:t>
            </a:r>
          </a:p>
          <a:p>
            <a:pPr lvl="1" algn="l"/>
            <a:endParaRPr lang="en-US" dirty="0" smtClean="0">
              <a:solidFill>
                <a:schemeClr val="bg1"/>
              </a:solidFill>
              <a:latin typeface="Britannic Bold" panose="020B0903060703020204" pitchFamily="34" charset="0"/>
            </a:endParaRPr>
          </a:p>
          <a:p>
            <a:pPr lvl="1" algn="l"/>
            <a:r>
              <a:rPr lang="en-US" dirty="0" smtClean="0">
                <a:solidFill>
                  <a:schemeClr val="bg1"/>
                </a:solidFill>
                <a:latin typeface="Britannic Bold" panose="020B0903060703020204" pitchFamily="34" charset="0"/>
              </a:rPr>
              <a:t>Two Things that will choke out God’s Word:</a:t>
            </a:r>
          </a:p>
          <a:p>
            <a:pPr marL="971550" lvl="1" indent="-514350" algn="l">
              <a:buAutoNum type="alphaUcPeriod"/>
            </a:pPr>
            <a:r>
              <a:rPr lang="en-US" dirty="0" smtClean="0">
                <a:solidFill>
                  <a:schemeClr val="bg1"/>
                </a:solidFill>
                <a:latin typeface="Britannic Bold" panose="020B0903060703020204" pitchFamily="34" charset="0"/>
              </a:rPr>
              <a:t>Moral Filth &amp; Evil</a:t>
            </a:r>
          </a:p>
          <a:p>
            <a:pPr lvl="1" algn="l"/>
            <a:endParaRPr lang="en-US" dirty="0">
              <a:solidFill>
                <a:schemeClr val="bg1"/>
              </a:solidFill>
              <a:latin typeface="Britannic Bold" panose="020B0903060703020204" pitchFamily="34" charset="0"/>
            </a:endParaRPr>
          </a:p>
          <a:p>
            <a:pPr lvl="1" algn="l"/>
            <a:r>
              <a:rPr lang="en-US" dirty="0" smtClean="0">
                <a:solidFill>
                  <a:schemeClr val="bg1"/>
                </a:solidFill>
                <a:latin typeface="Britannic Bold" panose="020B0903060703020204" pitchFamily="34" charset="0"/>
              </a:rPr>
              <a:t>“</a:t>
            </a:r>
            <a:r>
              <a:rPr lang="en-US" i="1" dirty="0" smtClean="0">
                <a:solidFill>
                  <a:schemeClr val="bg1"/>
                </a:solidFill>
                <a:latin typeface="Britannic Bold" panose="020B0903060703020204" pitchFamily="34" charset="0"/>
              </a:rPr>
              <a:t>get rid of all moral filth and evil </a:t>
            </a:r>
            <a:r>
              <a:rPr lang="en-US" i="1" dirty="0" err="1" smtClean="0">
                <a:solidFill>
                  <a:schemeClr val="bg1"/>
                </a:solidFill>
                <a:latin typeface="Britannic Bold" panose="020B0903060703020204" pitchFamily="34" charset="0"/>
              </a:rPr>
              <a:t>andhumbly</a:t>
            </a:r>
            <a:r>
              <a:rPr lang="en-US" i="1" dirty="0" smtClean="0">
                <a:solidFill>
                  <a:schemeClr val="bg1"/>
                </a:solidFill>
                <a:latin typeface="Britannic Bold" panose="020B0903060703020204" pitchFamily="34" charset="0"/>
              </a:rPr>
              <a:t> </a:t>
            </a:r>
            <a:r>
              <a:rPr lang="en-US" i="1" dirty="0">
                <a:solidFill>
                  <a:schemeClr val="bg1"/>
                </a:solidFill>
                <a:latin typeface="Britannic Bold" panose="020B0903060703020204" pitchFamily="34" charset="0"/>
              </a:rPr>
              <a:t>accept the word planted in you, which can save you</a:t>
            </a:r>
            <a:r>
              <a:rPr lang="en-US" dirty="0">
                <a:solidFill>
                  <a:schemeClr val="bg1"/>
                </a:solidFill>
                <a:latin typeface="Britannic Bold" panose="020B0903060703020204" pitchFamily="34" charset="0"/>
              </a:rPr>
              <a:t>.” -</a:t>
            </a:r>
            <a:r>
              <a:rPr lang="en-US" dirty="0" smtClean="0">
                <a:solidFill>
                  <a:schemeClr val="bg1"/>
                </a:solidFill>
                <a:latin typeface="Britannic Bold" panose="020B0903060703020204" pitchFamily="34" charset="0"/>
              </a:rPr>
              <a:t>1:21</a:t>
            </a:r>
            <a:endParaRPr lang="en-US" i="1" dirty="0">
              <a:solidFill>
                <a:schemeClr val="bg1"/>
              </a:solidFill>
              <a:latin typeface="Britannic Bold" panose="020B0903060703020204" pitchFamily="34" charset="0"/>
            </a:endParaRPr>
          </a:p>
        </p:txBody>
      </p:sp>
    </p:spTree>
    <p:extLst>
      <p:ext uri="{BB962C8B-B14F-4D97-AF65-F5344CB8AC3E}">
        <p14:creationId xmlns:p14="http://schemas.microsoft.com/office/powerpoint/2010/main" val="14079592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772400" cy="4876800"/>
          </a:xfrm>
        </p:spPr>
        <p:txBody>
          <a:bodyPr>
            <a:normAutofit/>
          </a:bodyPr>
          <a:lstStyle/>
          <a:p>
            <a:pPr marL="857250" indent="-857250" algn="l">
              <a:buAutoNum type="romanUcPeriod"/>
            </a:pPr>
            <a:r>
              <a:rPr lang="en-US" sz="3600" dirty="0" smtClean="0">
                <a:solidFill>
                  <a:schemeClr val="bg1"/>
                </a:solidFill>
                <a:latin typeface="Britannic Bold" panose="020B0903060703020204" pitchFamily="34" charset="0"/>
              </a:rPr>
              <a:t>What are you listening to?</a:t>
            </a:r>
          </a:p>
          <a:p>
            <a:pPr lvl="1" algn="l"/>
            <a:endParaRPr lang="en-US" dirty="0" smtClean="0">
              <a:solidFill>
                <a:schemeClr val="bg1"/>
              </a:solidFill>
              <a:latin typeface="Britannic Bold" panose="020B0903060703020204" pitchFamily="34" charset="0"/>
            </a:endParaRPr>
          </a:p>
          <a:p>
            <a:pPr lvl="1" algn="l"/>
            <a:r>
              <a:rPr lang="en-US" dirty="0" smtClean="0">
                <a:solidFill>
                  <a:schemeClr val="bg1"/>
                </a:solidFill>
                <a:latin typeface="Britannic Bold" panose="020B0903060703020204" pitchFamily="34" charset="0"/>
              </a:rPr>
              <a:t>Two Things that will choke out God’s Word:</a:t>
            </a:r>
          </a:p>
          <a:p>
            <a:pPr marL="971550" lvl="1" indent="-514350" algn="l">
              <a:buAutoNum type="alphaUcPeriod"/>
            </a:pPr>
            <a:r>
              <a:rPr lang="en-US" dirty="0" smtClean="0">
                <a:solidFill>
                  <a:schemeClr val="bg1"/>
                </a:solidFill>
                <a:latin typeface="Britannic Bold" panose="020B0903060703020204" pitchFamily="34" charset="0"/>
              </a:rPr>
              <a:t>Moral Filth &amp; Evil</a:t>
            </a:r>
          </a:p>
          <a:p>
            <a:pPr marL="971550" lvl="1" indent="-514350" algn="l">
              <a:buAutoNum type="alphaUcPeriod"/>
            </a:pPr>
            <a:r>
              <a:rPr lang="en-US" dirty="0" smtClean="0">
                <a:solidFill>
                  <a:schemeClr val="bg1"/>
                </a:solidFill>
                <a:latin typeface="Britannic Bold" panose="020B0903060703020204" pitchFamily="34" charset="0"/>
              </a:rPr>
              <a:t>Pride</a:t>
            </a:r>
          </a:p>
          <a:p>
            <a:pPr lvl="1" algn="l"/>
            <a:endParaRPr lang="en-US" dirty="0">
              <a:solidFill>
                <a:schemeClr val="bg1"/>
              </a:solidFill>
              <a:latin typeface="Britannic Bold" panose="020B0903060703020204" pitchFamily="34" charset="0"/>
            </a:endParaRPr>
          </a:p>
        </p:txBody>
      </p:sp>
    </p:spTree>
    <p:extLst>
      <p:ext uri="{BB962C8B-B14F-4D97-AF65-F5344CB8AC3E}">
        <p14:creationId xmlns:p14="http://schemas.microsoft.com/office/powerpoint/2010/main" val="24304380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600200"/>
            <a:ext cx="7772400" cy="4876800"/>
          </a:xfrm>
        </p:spPr>
        <p:txBody>
          <a:bodyPr>
            <a:normAutofit/>
          </a:bodyPr>
          <a:lstStyle/>
          <a:p>
            <a:pPr marL="857250" indent="-857250" algn="l">
              <a:buAutoNum type="romanUcPeriod"/>
            </a:pPr>
            <a:r>
              <a:rPr lang="en-US" sz="3600" dirty="0" smtClean="0">
                <a:solidFill>
                  <a:schemeClr val="bg1"/>
                </a:solidFill>
                <a:latin typeface="Britannic Bold" panose="020B0903060703020204" pitchFamily="34" charset="0"/>
              </a:rPr>
              <a:t>What are you listening to?</a:t>
            </a:r>
          </a:p>
          <a:p>
            <a:pPr marL="857250" indent="-857250" algn="l">
              <a:buAutoNum type="romanUcPeriod"/>
            </a:pPr>
            <a:r>
              <a:rPr lang="en-US" sz="3600" dirty="0" smtClean="0">
                <a:solidFill>
                  <a:schemeClr val="bg1"/>
                </a:solidFill>
                <a:latin typeface="Britannic Bold" panose="020B0903060703020204" pitchFamily="34" charset="0"/>
              </a:rPr>
              <a:t>Do you follow through with what you hear?</a:t>
            </a:r>
          </a:p>
          <a:p>
            <a:pPr algn="l"/>
            <a:endParaRPr lang="en-US" sz="3600" dirty="0">
              <a:solidFill>
                <a:schemeClr val="bg1"/>
              </a:solidFill>
              <a:latin typeface="Britannic Bold" panose="020B0903060703020204" pitchFamily="34" charset="0"/>
            </a:endParaRPr>
          </a:p>
          <a:p>
            <a:pPr lvl="1" algn="l"/>
            <a:r>
              <a:rPr lang="en-US" dirty="0">
                <a:solidFill>
                  <a:schemeClr val="bg1"/>
                </a:solidFill>
                <a:latin typeface="Britannic Bold" panose="020B0903060703020204" pitchFamily="34" charset="0"/>
              </a:rPr>
              <a:t>“</a:t>
            </a:r>
            <a:r>
              <a:rPr lang="en-US" i="1" dirty="0">
                <a:solidFill>
                  <a:schemeClr val="bg1"/>
                </a:solidFill>
                <a:latin typeface="Britannic Bold" panose="020B0903060703020204" pitchFamily="34" charset="0"/>
              </a:rPr>
              <a:t>Do not merely listen to the word, and so deceive yourselves. Do what it says</a:t>
            </a:r>
            <a:r>
              <a:rPr lang="en-US" dirty="0" smtClean="0">
                <a:solidFill>
                  <a:schemeClr val="bg1"/>
                </a:solidFill>
                <a:latin typeface="Britannic Bold" panose="020B0903060703020204" pitchFamily="34" charset="0"/>
              </a:rPr>
              <a:t>.” -1:22</a:t>
            </a:r>
            <a:endParaRPr lang="en-US" dirty="0" smtClean="0">
              <a:solidFill>
                <a:schemeClr val="bg1"/>
              </a:solidFill>
              <a:latin typeface="Britannic Bold" panose="020B0903060703020204" pitchFamily="34" charset="0"/>
            </a:endParaRPr>
          </a:p>
          <a:p>
            <a:pPr lvl="1" algn="l"/>
            <a:endParaRPr lang="en-US" dirty="0" smtClean="0">
              <a:solidFill>
                <a:schemeClr val="bg1"/>
              </a:solidFill>
              <a:latin typeface="Britannic Bold" panose="020B0903060703020204" pitchFamily="34" charset="0"/>
            </a:endParaRPr>
          </a:p>
          <a:p>
            <a:pPr lvl="1" algn="l"/>
            <a:endParaRPr lang="en-US" dirty="0">
              <a:solidFill>
                <a:schemeClr val="bg1"/>
              </a:solidFill>
              <a:latin typeface="Britannic Bold" panose="020B0903060703020204" pitchFamily="34" charset="0"/>
            </a:endParaRPr>
          </a:p>
        </p:txBody>
      </p:sp>
    </p:spTree>
    <p:extLst>
      <p:ext uri="{BB962C8B-B14F-4D97-AF65-F5344CB8AC3E}">
        <p14:creationId xmlns:p14="http://schemas.microsoft.com/office/powerpoint/2010/main" val="34842836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462</Words>
  <Application>Microsoft Office PowerPoint</Application>
  <PresentationFormat>On-screen Show (4:3)</PresentationFormat>
  <Paragraphs>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dc:creator>
  <cp:lastModifiedBy>Dan</cp:lastModifiedBy>
  <cp:revision>7</cp:revision>
  <dcterms:created xsi:type="dcterms:W3CDTF">2015-08-15T23:38:55Z</dcterms:created>
  <dcterms:modified xsi:type="dcterms:W3CDTF">2015-08-20T17:12:33Z</dcterms:modified>
</cp:coreProperties>
</file>